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80" d="100"/>
          <a:sy n="80" d="100"/>
        </p:scale>
        <p:origin x="1572" y="-3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6977" cy="513789"/>
          </a:xfrm>
          <a:prstGeom prst="rect">
            <a:avLst/>
          </a:prstGeom>
        </p:spPr>
        <p:txBody>
          <a:bodyPr vert="horz" lIns="95455" tIns="47727" rIns="95455" bIns="4772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55" tIns="47727" rIns="95455" bIns="47727" rtlCol="0"/>
          <a:lstStyle>
            <a:lvl1pPr algn="r">
              <a:defRPr sz="1200"/>
            </a:lvl1pPr>
          </a:lstStyle>
          <a:p>
            <a:fld id="{4A15B2C2-C2E8-443C-8BCD-D41CAE0ED780}" type="datetimeFigureOut">
              <a:rPr kumimoji="1" lang="ja-JP" altLang="en-US" smtClean="0"/>
              <a:t>2022/9/20</a:t>
            </a:fld>
            <a:endParaRPr kumimoji="1" lang="ja-JP" altLang="en-US"/>
          </a:p>
        </p:txBody>
      </p:sp>
      <p:sp>
        <p:nvSpPr>
          <p:cNvPr id="4" name="スライド イメージ プレースホルダー 3"/>
          <p:cNvSpPr>
            <a:spLocks noGrp="1" noRot="1" noChangeAspect="1"/>
          </p:cNvSpPr>
          <p:nvPr>
            <p:ph type="sldImg" idx="2"/>
          </p:nvPr>
        </p:nvSpPr>
        <p:spPr>
          <a:xfrm>
            <a:off x="2354263" y="1279525"/>
            <a:ext cx="2390775" cy="3452813"/>
          </a:xfrm>
          <a:prstGeom prst="rect">
            <a:avLst/>
          </a:prstGeom>
          <a:noFill/>
          <a:ln w="12700">
            <a:solidFill>
              <a:prstClr val="black"/>
            </a:solidFill>
          </a:ln>
        </p:spPr>
        <p:txBody>
          <a:bodyPr vert="horz" lIns="95455" tIns="47727" rIns="95455" bIns="47727" rtlCol="0" anchor="ctr"/>
          <a:lstStyle/>
          <a:p>
            <a:endParaRPr lang="ja-JP" altLang="en-US"/>
          </a:p>
        </p:txBody>
      </p:sp>
      <p:sp>
        <p:nvSpPr>
          <p:cNvPr id="5" name="ノート プレースホルダー 4"/>
          <p:cNvSpPr>
            <a:spLocks noGrp="1"/>
          </p:cNvSpPr>
          <p:nvPr>
            <p:ph type="body" sz="quarter" idx="3"/>
          </p:nvPr>
        </p:nvSpPr>
        <p:spPr>
          <a:xfrm>
            <a:off x="709429" y="4925460"/>
            <a:ext cx="5680444" cy="4029621"/>
          </a:xfrm>
          <a:prstGeom prst="rect">
            <a:avLst/>
          </a:prstGeom>
        </p:spPr>
        <p:txBody>
          <a:bodyPr vert="horz" lIns="95455" tIns="47727" rIns="95455" bIns="477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0824"/>
            <a:ext cx="3076977" cy="513789"/>
          </a:xfrm>
          <a:prstGeom prst="rect">
            <a:avLst/>
          </a:prstGeom>
        </p:spPr>
        <p:txBody>
          <a:bodyPr vert="horz" lIns="95455" tIns="47727" rIns="95455" bIns="477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55" tIns="47727" rIns="95455" bIns="47727"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48383"/>
              <a:ext cx="5383490" cy="431982"/>
            </a:xfrm>
            <a:prstGeom prst="rect">
              <a:avLst/>
            </a:prstGeom>
            <a:noFill/>
            <a:ln>
              <a:noFill/>
            </a:ln>
          </p:spPr>
          <p:txBody>
            <a:bodyPr wrap="square" rtlCol="0">
              <a:noAutofit/>
            </a:bodyPr>
            <a:lstStyle/>
            <a:p>
              <a:pPr lvl="0">
                <a:defRPr/>
              </a:pPr>
              <a:r>
                <a:rPr kumimoji="1" lang="ja-JP" altLang="en-US" sz="1400" b="1" dirty="0">
                  <a:latin typeface="メイリオ" panose="020B0604030504040204" pitchFamily="50" charset="-128"/>
                  <a:ea typeface="メイリオ" panose="020B0604030504040204" pitchFamily="50" charset="-128"/>
                </a:rPr>
                <a:t>本項目では、チェックリストを記入する前に、イベントの情報を記載してください。</a:t>
              </a:r>
              <a:endParaRPr kumimoji="1" lang="en-US" altLang="ja-JP" sz="14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イベント開催時の</a:t>
              </a: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4888998" y="510030"/>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83019" y="2847180"/>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93806"/>
              <a:chOff x="1605772" y="2178562"/>
              <a:chExt cx="5421520" cy="393806"/>
            </a:xfrm>
          </p:grpSpPr>
          <p:sp>
            <p:nvSpPr>
              <p:cNvPr id="59" name="テキスト ボックス 58"/>
              <p:cNvSpPr txBox="1"/>
              <p:nvPr/>
            </p:nvSpPr>
            <p:spPr>
              <a:xfrm>
                <a:off x="1605772" y="2178562"/>
                <a:ext cx="811601" cy="378918"/>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令和</a:t>
                </a:r>
                <a:endParaRPr kumimoji="1" lang="en-US" altLang="ja-JP" sz="14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年</a:t>
                </a:r>
                <a:endParaRPr kumimoji="1" lang="en-US" altLang="ja-JP" sz="14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743420" y="2193449"/>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月</a:t>
                </a:r>
                <a:endParaRPr kumimoji="1" lang="en-US" altLang="ja-JP" sz="14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230203" y="217947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日</a:t>
                </a:r>
                <a:endParaRPr kumimoji="1" lang="en-US" altLang="ja-JP" sz="14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42216" y="2180355"/>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　～　</a:t>
                </a:r>
                <a:endParaRPr kumimoji="1" lang="en-US" altLang="ja-JP" sz="14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458043" cy="802590"/>
            <a:chOff x="205683" y="6601509"/>
            <a:chExt cx="645804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出演者・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2" name="角丸四角形 111"/>
            <p:cNvSpPr/>
            <p:nvPr/>
          </p:nvSpPr>
          <p:spPr>
            <a:xfrm>
              <a:off x="1678208" y="7046678"/>
              <a:ext cx="4985518" cy="35742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08713"/>
            <a:ext cx="6416095" cy="520174"/>
            <a:chOff x="205683" y="9194845"/>
            <a:chExt cx="6416095" cy="607074"/>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15513" y="919484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25529" y="9195906"/>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9050" y="9160541"/>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9928"/>
            <a:ext cx="6459589" cy="695888"/>
            <a:chOff x="200868" y="8239287"/>
            <a:chExt cx="6459589" cy="695888"/>
          </a:xfrm>
        </p:grpSpPr>
        <p:grpSp>
          <p:nvGrpSpPr>
            <p:cNvPr id="84" name="グループ化 83"/>
            <p:cNvGrpSpPr/>
            <p:nvPr/>
          </p:nvGrpSpPr>
          <p:grpSpPr>
            <a:xfrm>
              <a:off x="200868" y="8239287"/>
              <a:ext cx="6459589" cy="695888"/>
              <a:chOff x="205084" y="9077929"/>
              <a:chExt cx="6459589" cy="594945"/>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その他</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79155" y="909661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82769"/>
              <a:ext cx="4867595" cy="276999"/>
            </a:xfrm>
            <a:prstGeom prst="rect">
              <a:avLst/>
            </a:prstGeom>
          </p:spPr>
          <p:txBody>
            <a:bodyPr wrap="square">
              <a:spAutoFit/>
            </a:bodyPr>
            <a:lstStyle/>
            <a:p>
              <a:endParaRPr kumimoji="1" lang="ja-JP" altLang="en-US" sz="1200" dirty="0"/>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別紙５</a:t>
            </a: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29045"/>
            <a:ext cx="6697522" cy="1408036"/>
            <a:chOff x="205683" y="4629858"/>
            <a:chExt cx="6697522" cy="1408036"/>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収容率</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（上限）</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629858"/>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100%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（大声なし）</a:t>
              </a:r>
              <a:endParaRPr kumimoji="1" lang="en-US" altLang="ja-JP" sz="14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639701"/>
              <a:ext cx="2188573"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326161"/>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50%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（大声あり）</a:t>
              </a:r>
              <a:endParaRPr kumimoji="1" lang="en-US" altLang="ja-JP" sz="14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05986" y="5321629"/>
              <a:ext cx="2797219"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4167698" y="7342256"/>
              <a:ext cx="1781106"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4633106" y="7777808"/>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7" name="テキスト ボックス 6"/>
          <p:cNvSpPr txBox="1"/>
          <p:nvPr/>
        </p:nvSpPr>
        <p:spPr>
          <a:xfrm>
            <a:off x="1767087" y="1567539"/>
            <a:ext cx="4998391" cy="400110"/>
          </a:xfrm>
          <a:prstGeom prst="rect">
            <a:avLst/>
          </a:prstGeom>
          <a:noFill/>
        </p:spPr>
        <p:txBody>
          <a:bodyPr wrap="square" rtlCol="0">
            <a:spAutoFit/>
          </a:bodyPr>
          <a:lstStyle/>
          <a:p>
            <a:r>
              <a:rPr kumimoji="1" lang="ja-JP" altLang="en-US" sz="2000" dirty="0"/>
              <a:t>展示</a:t>
            </a:r>
            <a:r>
              <a:rPr kumimoji="1" lang="ja-JP" altLang="en-US" sz="2000" dirty="0" smtClean="0"/>
              <a:t>解説　</a:t>
            </a:r>
            <a:r>
              <a:rPr kumimoji="1" lang="en-US" altLang="ja-JP" sz="2000" dirty="0" smtClean="0"/>
              <a:t>A</a:t>
            </a:r>
            <a:r>
              <a:rPr kumimoji="1" lang="ja-JP" altLang="en-US" sz="2000" dirty="0" smtClean="0"/>
              <a:t>・</a:t>
            </a:r>
            <a:r>
              <a:rPr kumimoji="1" lang="en-US" altLang="ja-JP" sz="2000" dirty="0" smtClean="0"/>
              <a:t>B</a:t>
            </a:r>
            <a:endParaRPr kumimoji="1" lang="ja-JP" altLang="en-US" sz="2000" dirty="0"/>
          </a:p>
        </p:txBody>
      </p:sp>
      <p:sp>
        <p:nvSpPr>
          <p:cNvPr id="8" name="テキスト ボックス 7"/>
          <p:cNvSpPr txBox="1"/>
          <p:nvPr/>
        </p:nvSpPr>
        <p:spPr>
          <a:xfrm>
            <a:off x="2134372" y="2933176"/>
            <a:ext cx="400540" cy="369332"/>
          </a:xfrm>
          <a:prstGeom prst="rect">
            <a:avLst/>
          </a:prstGeom>
          <a:noFill/>
        </p:spPr>
        <p:txBody>
          <a:bodyPr wrap="square" rtlCol="0">
            <a:spAutoFit/>
          </a:bodyPr>
          <a:lstStyle/>
          <a:p>
            <a:r>
              <a:rPr kumimoji="1" lang="ja-JP" altLang="en-US" dirty="0" smtClean="0"/>
              <a:t>４</a:t>
            </a:r>
            <a:endParaRPr kumimoji="1" lang="ja-JP" altLang="en-US" dirty="0"/>
          </a:p>
        </p:txBody>
      </p:sp>
      <p:sp>
        <p:nvSpPr>
          <p:cNvPr id="91" name="テキスト ボックス 90"/>
          <p:cNvSpPr txBox="1"/>
          <p:nvPr/>
        </p:nvSpPr>
        <p:spPr>
          <a:xfrm>
            <a:off x="2729061" y="2909286"/>
            <a:ext cx="419135" cy="369332"/>
          </a:xfrm>
          <a:prstGeom prst="rect">
            <a:avLst/>
          </a:prstGeom>
          <a:noFill/>
        </p:spPr>
        <p:txBody>
          <a:bodyPr wrap="square" rtlCol="0">
            <a:spAutoFit/>
          </a:bodyPr>
          <a:lstStyle/>
          <a:p>
            <a:r>
              <a:rPr kumimoji="1" lang="en-US" altLang="ja-JP" dirty="0"/>
              <a:t>9</a:t>
            </a:r>
            <a:endParaRPr kumimoji="1" lang="ja-JP" altLang="en-US" dirty="0"/>
          </a:p>
        </p:txBody>
      </p:sp>
      <p:sp>
        <p:nvSpPr>
          <p:cNvPr id="92" name="テキスト ボックス 91"/>
          <p:cNvSpPr txBox="1"/>
          <p:nvPr/>
        </p:nvSpPr>
        <p:spPr>
          <a:xfrm>
            <a:off x="3197102" y="2910829"/>
            <a:ext cx="499637" cy="369332"/>
          </a:xfrm>
          <a:prstGeom prst="rect">
            <a:avLst/>
          </a:prstGeom>
          <a:noFill/>
        </p:spPr>
        <p:txBody>
          <a:bodyPr wrap="square" rtlCol="0">
            <a:spAutoFit/>
          </a:bodyPr>
          <a:lstStyle/>
          <a:p>
            <a:r>
              <a:rPr kumimoji="1" lang="en-US" altLang="ja-JP" dirty="0"/>
              <a:t>25</a:t>
            </a:r>
            <a:endParaRPr kumimoji="1" lang="ja-JP" altLang="en-US" dirty="0"/>
          </a:p>
        </p:txBody>
      </p:sp>
      <p:sp>
        <p:nvSpPr>
          <p:cNvPr id="93" name="テキスト ボックス 92"/>
          <p:cNvSpPr txBox="1"/>
          <p:nvPr/>
        </p:nvSpPr>
        <p:spPr>
          <a:xfrm>
            <a:off x="3831081" y="2896336"/>
            <a:ext cx="427727" cy="369332"/>
          </a:xfrm>
          <a:prstGeom prst="rect">
            <a:avLst/>
          </a:prstGeom>
          <a:noFill/>
        </p:spPr>
        <p:txBody>
          <a:bodyPr wrap="square" rtlCol="0">
            <a:spAutoFit/>
          </a:bodyPr>
          <a:lstStyle/>
          <a:p>
            <a:r>
              <a:rPr kumimoji="1" lang="en-US" altLang="ja-JP" dirty="0" smtClean="0"/>
              <a:t>10</a:t>
            </a:r>
            <a:endParaRPr kumimoji="1" lang="ja-JP" altLang="en-US" dirty="0"/>
          </a:p>
        </p:txBody>
      </p:sp>
      <p:sp>
        <p:nvSpPr>
          <p:cNvPr id="94" name="テキスト ボックス 93"/>
          <p:cNvSpPr txBox="1"/>
          <p:nvPr/>
        </p:nvSpPr>
        <p:spPr>
          <a:xfrm>
            <a:off x="4371854" y="2897179"/>
            <a:ext cx="553973" cy="369332"/>
          </a:xfrm>
          <a:prstGeom prst="rect">
            <a:avLst/>
          </a:prstGeom>
          <a:noFill/>
        </p:spPr>
        <p:txBody>
          <a:bodyPr wrap="square" rtlCol="0">
            <a:spAutoFit/>
          </a:bodyPr>
          <a:lstStyle/>
          <a:p>
            <a:r>
              <a:rPr kumimoji="1" lang="en-US" altLang="ja-JP" dirty="0"/>
              <a:t>30</a:t>
            </a:r>
            <a:endParaRPr kumimoji="1" lang="ja-JP" altLang="en-US" dirty="0"/>
          </a:p>
        </p:txBody>
      </p:sp>
      <p:sp>
        <p:nvSpPr>
          <p:cNvPr id="95" name="テキスト ボックス 94"/>
          <p:cNvSpPr txBox="1"/>
          <p:nvPr/>
        </p:nvSpPr>
        <p:spPr>
          <a:xfrm>
            <a:off x="5335804" y="2909400"/>
            <a:ext cx="574955" cy="369332"/>
          </a:xfrm>
          <a:prstGeom prst="rect">
            <a:avLst/>
          </a:prstGeom>
          <a:noFill/>
        </p:spPr>
        <p:txBody>
          <a:bodyPr wrap="square" rtlCol="0">
            <a:spAutoFit/>
          </a:bodyPr>
          <a:lstStyle/>
          <a:p>
            <a:r>
              <a:rPr kumimoji="1" lang="en-US" altLang="ja-JP" dirty="0" smtClean="0"/>
              <a:t>11</a:t>
            </a:r>
            <a:endParaRPr kumimoji="1" lang="ja-JP" altLang="en-US" dirty="0"/>
          </a:p>
        </p:txBody>
      </p:sp>
      <p:sp>
        <p:nvSpPr>
          <p:cNvPr id="96" name="テキスト ボックス 95"/>
          <p:cNvSpPr txBox="1"/>
          <p:nvPr/>
        </p:nvSpPr>
        <p:spPr>
          <a:xfrm>
            <a:off x="5910759" y="2905990"/>
            <a:ext cx="495627" cy="369332"/>
          </a:xfrm>
          <a:prstGeom prst="rect">
            <a:avLst/>
          </a:prstGeom>
          <a:noFill/>
        </p:spPr>
        <p:txBody>
          <a:bodyPr wrap="square" rtlCol="0">
            <a:spAutoFit/>
          </a:bodyPr>
          <a:lstStyle/>
          <a:p>
            <a:r>
              <a:rPr kumimoji="1" lang="en-US" altLang="ja-JP" dirty="0" smtClean="0"/>
              <a:t>30</a:t>
            </a:r>
            <a:endParaRPr kumimoji="1" lang="ja-JP" altLang="en-US" dirty="0"/>
          </a:p>
        </p:txBody>
      </p:sp>
      <p:sp>
        <p:nvSpPr>
          <p:cNvPr id="97" name="テキスト ボックス 96"/>
          <p:cNvSpPr txBox="1"/>
          <p:nvPr/>
        </p:nvSpPr>
        <p:spPr>
          <a:xfrm>
            <a:off x="1736740" y="3653149"/>
            <a:ext cx="4998391" cy="276999"/>
          </a:xfrm>
          <a:prstGeom prst="rect">
            <a:avLst/>
          </a:prstGeom>
          <a:noFill/>
        </p:spPr>
        <p:txBody>
          <a:bodyPr wrap="square" rtlCol="0">
            <a:spAutoFit/>
          </a:bodyPr>
          <a:lstStyle/>
          <a:p>
            <a:r>
              <a:rPr kumimoji="1" lang="ja-JP" altLang="en-US" sz="1200" dirty="0" smtClean="0"/>
              <a:t>明石市立文化博物館　大会議室</a:t>
            </a:r>
            <a:endParaRPr kumimoji="1" lang="ja-JP" altLang="en-US" sz="1200" dirty="0"/>
          </a:p>
        </p:txBody>
      </p:sp>
      <p:sp>
        <p:nvSpPr>
          <p:cNvPr id="98" name="テキスト ボックス 97"/>
          <p:cNvSpPr txBox="1"/>
          <p:nvPr/>
        </p:nvSpPr>
        <p:spPr>
          <a:xfrm>
            <a:off x="1733180" y="4100447"/>
            <a:ext cx="4998391" cy="276999"/>
          </a:xfrm>
          <a:prstGeom prst="rect">
            <a:avLst/>
          </a:prstGeom>
          <a:noFill/>
        </p:spPr>
        <p:txBody>
          <a:bodyPr wrap="square" rtlCol="0">
            <a:spAutoFit/>
          </a:bodyPr>
          <a:lstStyle/>
          <a:p>
            <a:r>
              <a:rPr kumimoji="1" lang="ja-JP" altLang="en-US" sz="1200" dirty="0" smtClean="0"/>
              <a:t>明石市上ノ丸</a:t>
            </a:r>
            <a:r>
              <a:rPr kumimoji="1" lang="en-US" altLang="ja-JP" sz="1200" dirty="0" smtClean="0"/>
              <a:t>2-13-1</a:t>
            </a:r>
            <a:endParaRPr kumimoji="1" lang="ja-JP" altLang="en-US" sz="1200" dirty="0"/>
          </a:p>
        </p:txBody>
      </p:sp>
      <p:sp>
        <p:nvSpPr>
          <p:cNvPr id="99" name="テキスト ボックス 98"/>
          <p:cNvSpPr txBox="1"/>
          <p:nvPr/>
        </p:nvSpPr>
        <p:spPr>
          <a:xfrm>
            <a:off x="1684688" y="4556778"/>
            <a:ext cx="4998391" cy="461665"/>
          </a:xfrm>
          <a:prstGeom prst="rect">
            <a:avLst/>
          </a:prstGeom>
          <a:noFill/>
        </p:spPr>
        <p:txBody>
          <a:bodyPr wrap="square" rtlCol="0">
            <a:spAutoFit/>
          </a:bodyPr>
          <a:lstStyle/>
          <a:p>
            <a:r>
              <a:rPr kumimoji="1" lang="ja-JP" altLang="en-US" sz="1200" dirty="0" smtClean="0"/>
              <a:t>明石市　神戸大学大学院人文学研究科地域連携センター　明石市立文化博物館</a:t>
            </a:r>
            <a:endParaRPr kumimoji="1" lang="ja-JP" altLang="en-US" sz="1200" dirty="0"/>
          </a:p>
        </p:txBody>
      </p:sp>
      <p:sp>
        <p:nvSpPr>
          <p:cNvPr id="100" name="テキスト ボックス 99"/>
          <p:cNvSpPr txBox="1"/>
          <p:nvPr/>
        </p:nvSpPr>
        <p:spPr>
          <a:xfrm>
            <a:off x="2396451" y="5657365"/>
            <a:ext cx="1234325" cy="307777"/>
          </a:xfrm>
          <a:prstGeom prst="rect">
            <a:avLst/>
          </a:prstGeom>
          <a:noFill/>
        </p:spPr>
        <p:txBody>
          <a:bodyPr wrap="square" rtlCol="0">
            <a:spAutoFit/>
          </a:bodyPr>
          <a:lstStyle/>
          <a:p>
            <a:r>
              <a:rPr kumimoji="1" lang="en-US" altLang="ja-JP" sz="1400" dirty="0" smtClean="0"/>
              <a:t>078(918)5400</a:t>
            </a:r>
            <a:endParaRPr kumimoji="1" lang="ja-JP" altLang="en-US" sz="1400" dirty="0"/>
          </a:p>
        </p:txBody>
      </p:sp>
      <p:sp>
        <p:nvSpPr>
          <p:cNvPr id="9" name="テキスト ボックス 8"/>
          <p:cNvSpPr txBox="1"/>
          <p:nvPr/>
        </p:nvSpPr>
        <p:spPr>
          <a:xfrm>
            <a:off x="3915480" y="6224767"/>
            <a:ext cx="398656" cy="369332"/>
          </a:xfrm>
          <a:prstGeom prst="rect">
            <a:avLst/>
          </a:prstGeom>
          <a:noFill/>
        </p:spPr>
        <p:txBody>
          <a:bodyPr wrap="square" rtlCol="0">
            <a:spAutoFit/>
          </a:bodyPr>
          <a:lstStyle/>
          <a:p>
            <a:r>
              <a:rPr kumimoji="1" lang="ja-JP" altLang="en-US" dirty="0"/>
              <a:t>✔</a:t>
            </a:r>
          </a:p>
        </p:txBody>
      </p:sp>
      <p:sp>
        <p:nvSpPr>
          <p:cNvPr id="102" name="テキスト ボックス 101"/>
          <p:cNvSpPr txBox="1"/>
          <p:nvPr/>
        </p:nvSpPr>
        <p:spPr>
          <a:xfrm>
            <a:off x="5188177" y="7548671"/>
            <a:ext cx="558551" cy="369332"/>
          </a:xfrm>
          <a:prstGeom prst="rect">
            <a:avLst/>
          </a:prstGeom>
          <a:noFill/>
        </p:spPr>
        <p:txBody>
          <a:bodyPr wrap="square" rtlCol="0">
            <a:spAutoFit/>
          </a:bodyPr>
          <a:lstStyle/>
          <a:p>
            <a:r>
              <a:rPr kumimoji="1" lang="en-US" altLang="ja-JP" dirty="0" smtClean="0"/>
              <a:t>80</a:t>
            </a:r>
            <a:endParaRPr kumimoji="1" lang="ja-JP" altLang="en-US" dirty="0"/>
          </a:p>
        </p:txBody>
      </p:sp>
      <p:sp>
        <p:nvSpPr>
          <p:cNvPr id="103" name="テキスト ボックス 102"/>
          <p:cNvSpPr txBox="1"/>
          <p:nvPr/>
        </p:nvSpPr>
        <p:spPr>
          <a:xfrm>
            <a:off x="5205040" y="7957752"/>
            <a:ext cx="541687" cy="369332"/>
          </a:xfrm>
          <a:prstGeom prst="rect">
            <a:avLst/>
          </a:prstGeom>
          <a:noFill/>
        </p:spPr>
        <p:txBody>
          <a:bodyPr wrap="square" rtlCol="0">
            <a:spAutoFit/>
          </a:bodyPr>
          <a:lstStyle/>
          <a:p>
            <a:r>
              <a:rPr kumimoji="1" lang="en-US" altLang="ja-JP" dirty="0" smtClean="0"/>
              <a:t>40</a:t>
            </a:r>
            <a:endParaRPr kumimoji="1" lang="ja-JP" altLang="en-US" dirty="0"/>
          </a:p>
        </p:txBody>
      </p:sp>
      <p:sp>
        <p:nvSpPr>
          <p:cNvPr id="105" name="テキスト ボックス 104"/>
          <p:cNvSpPr txBox="1"/>
          <p:nvPr/>
        </p:nvSpPr>
        <p:spPr>
          <a:xfrm>
            <a:off x="1713754" y="8461092"/>
            <a:ext cx="4998391" cy="461665"/>
          </a:xfrm>
          <a:prstGeom prst="rect">
            <a:avLst/>
          </a:prstGeom>
          <a:noFill/>
        </p:spPr>
        <p:txBody>
          <a:bodyPr wrap="square" rtlCol="0">
            <a:spAutoFit/>
          </a:bodyPr>
          <a:lstStyle/>
          <a:p>
            <a:r>
              <a:rPr kumimoji="1" lang="ja-JP" altLang="en-US" sz="1200" dirty="0" smtClean="0"/>
              <a:t>講演会で聴講が主であること、全員検温・消毒・マスクを徹底していること</a:t>
            </a:r>
            <a:endParaRPr kumimoji="1" lang="ja-JP" altLang="en-US" sz="1200" dirty="0"/>
          </a:p>
        </p:txBody>
      </p:sp>
      <p:sp>
        <p:nvSpPr>
          <p:cNvPr id="106" name="テキスト ボックス 105"/>
          <p:cNvSpPr txBox="1"/>
          <p:nvPr/>
        </p:nvSpPr>
        <p:spPr>
          <a:xfrm>
            <a:off x="1733180" y="2116145"/>
            <a:ext cx="4998391" cy="276999"/>
          </a:xfrm>
          <a:prstGeom prst="rect">
            <a:avLst/>
          </a:prstGeom>
          <a:noFill/>
        </p:spPr>
        <p:txBody>
          <a:bodyPr wrap="square" rtlCol="0">
            <a:spAutoFit/>
          </a:bodyPr>
          <a:lstStyle/>
          <a:p>
            <a:r>
              <a:rPr kumimoji="1" lang="ja-JP" altLang="en-US" sz="1200" dirty="0" smtClean="0"/>
              <a:t>講師　</a:t>
            </a:r>
            <a:r>
              <a:rPr kumimoji="1" lang="ja-JP" altLang="en-US" sz="1200" dirty="0" smtClean="0"/>
              <a:t>加藤明恵氏</a:t>
            </a:r>
            <a:r>
              <a:rPr kumimoji="1" lang="ja-JP" altLang="en-US" sz="1200" dirty="0" smtClean="0"/>
              <a:t>　</a:t>
            </a:r>
            <a:r>
              <a:rPr kumimoji="1" lang="ja-JP" altLang="en-US" sz="1200" dirty="0" smtClean="0"/>
              <a:t>（神戸大学大学院人文学研究科特命助教）</a:t>
            </a:r>
            <a:endParaRPr kumimoji="1" lang="ja-JP" altLang="en-US" sz="1200" dirty="0"/>
          </a:p>
        </p:txBody>
      </p:sp>
      <p:sp>
        <p:nvSpPr>
          <p:cNvPr id="107" name="テキスト ボックス 106"/>
          <p:cNvSpPr txBox="1"/>
          <p:nvPr/>
        </p:nvSpPr>
        <p:spPr>
          <a:xfrm>
            <a:off x="1782029" y="6155141"/>
            <a:ext cx="398656" cy="369332"/>
          </a:xfrm>
          <a:prstGeom prst="rect">
            <a:avLst/>
          </a:prstGeom>
          <a:noFill/>
        </p:spPr>
        <p:txBody>
          <a:bodyPr wrap="square" rtlCol="0">
            <a:spAutoFit/>
          </a:bodyPr>
          <a:lstStyle/>
          <a:p>
            <a:r>
              <a:rPr kumimoji="1" lang="ja-JP" altLang="en-US" dirty="0"/>
              <a:t>✔</a:t>
            </a:r>
          </a:p>
        </p:txBody>
      </p:sp>
      <p:sp>
        <p:nvSpPr>
          <p:cNvPr id="108" name="テキスト ボックス 107"/>
          <p:cNvSpPr txBox="1"/>
          <p:nvPr/>
        </p:nvSpPr>
        <p:spPr>
          <a:xfrm>
            <a:off x="1751254" y="2497266"/>
            <a:ext cx="4998391" cy="276999"/>
          </a:xfrm>
          <a:prstGeom prst="rect">
            <a:avLst/>
          </a:prstGeom>
          <a:noFill/>
        </p:spPr>
        <p:txBody>
          <a:bodyPr wrap="square" rtlCol="0">
            <a:spAutoFit/>
          </a:bodyPr>
          <a:lstStyle/>
          <a:p>
            <a:r>
              <a:rPr kumimoji="1" lang="ja-JP" altLang="en-US" sz="1200" dirty="0"/>
              <a:t>　</a:t>
            </a:r>
            <a:r>
              <a:rPr kumimoji="1" lang="ja-JP" altLang="en-US" sz="1200" dirty="0" smtClean="0"/>
              <a:t>　</a:t>
            </a:r>
            <a:r>
              <a:rPr kumimoji="1" lang="ja-JP" altLang="en-US" sz="1200" dirty="0" smtClean="0"/>
              <a:t>　</a:t>
            </a:r>
            <a:r>
              <a:rPr kumimoji="1" lang="ja-JP" altLang="en-US" sz="1200" dirty="0" smtClean="0"/>
              <a:t>当館学芸員</a:t>
            </a:r>
            <a:endParaRPr kumimoji="1" lang="ja-JP" altLang="en-US" sz="1200" dirty="0"/>
          </a:p>
        </p:txBody>
      </p:sp>
      <p:sp>
        <p:nvSpPr>
          <p:cNvPr id="111" name="テキスト ボックス 110"/>
          <p:cNvSpPr txBox="1"/>
          <p:nvPr/>
        </p:nvSpPr>
        <p:spPr>
          <a:xfrm>
            <a:off x="3851364" y="3192943"/>
            <a:ext cx="427727" cy="369332"/>
          </a:xfrm>
          <a:prstGeom prst="rect">
            <a:avLst/>
          </a:prstGeom>
          <a:noFill/>
        </p:spPr>
        <p:txBody>
          <a:bodyPr wrap="square" rtlCol="0">
            <a:spAutoFit/>
          </a:bodyPr>
          <a:lstStyle/>
          <a:p>
            <a:r>
              <a:rPr kumimoji="1" lang="en-US" altLang="ja-JP" dirty="0" smtClean="0"/>
              <a:t>13</a:t>
            </a:r>
            <a:endParaRPr kumimoji="1" lang="ja-JP" altLang="en-US" dirty="0"/>
          </a:p>
        </p:txBody>
      </p:sp>
      <p:sp>
        <p:nvSpPr>
          <p:cNvPr id="113" name="テキスト ボックス 112"/>
          <p:cNvSpPr txBox="1"/>
          <p:nvPr/>
        </p:nvSpPr>
        <p:spPr>
          <a:xfrm>
            <a:off x="4039422" y="3263641"/>
            <a:ext cx="485539"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127" name="テキスト ボックス 126"/>
          <p:cNvSpPr txBox="1"/>
          <p:nvPr/>
        </p:nvSpPr>
        <p:spPr>
          <a:xfrm>
            <a:off x="4380105" y="3194320"/>
            <a:ext cx="553973" cy="369332"/>
          </a:xfrm>
          <a:prstGeom prst="rect">
            <a:avLst/>
          </a:prstGeom>
          <a:noFill/>
        </p:spPr>
        <p:txBody>
          <a:bodyPr wrap="square" rtlCol="0">
            <a:spAutoFit/>
          </a:bodyPr>
          <a:lstStyle/>
          <a:p>
            <a:r>
              <a:rPr kumimoji="1" lang="en-US" altLang="ja-JP" dirty="0"/>
              <a:t>30</a:t>
            </a:r>
            <a:endParaRPr kumimoji="1" lang="ja-JP" altLang="en-US" dirty="0"/>
          </a:p>
        </p:txBody>
      </p:sp>
      <p:sp>
        <p:nvSpPr>
          <p:cNvPr id="132" name="テキスト ボックス 131"/>
          <p:cNvSpPr txBox="1"/>
          <p:nvPr/>
        </p:nvSpPr>
        <p:spPr>
          <a:xfrm>
            <a:off x="4427940" y="3263572"/>
            <a:ext cx="1204792"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　～　</a:t>
            </a:r>
            <a:endParaRPr kumimoji="1" lang="en-US" altLang="ja-JP" sz="1400" b="1" dirty="0">
              <a:latin typeface="メイリオ" panose="020B0604030504040204" pitchFamily="50" charset="-128"/>
              <a:ea typeface="メイリオ" panose="020B0604030504040204" pitchFamily="50" charset="-128"/>
            </a:endParaRPr>
          </a:p>
        </p:txBody>
      </p:sp>
      <p:sp>
        <p:nvSpPr>
          <p:cNvPr id="133" name="テキスト ボックス 132"/>
          <p:cNvSpPr txBox="1"/>
          <p:nvPr/>
        </p:nvSpPr>
        <p:spPr>
          <a:xfrm>
            <a:off x="5344055" y="3203747"/>
            <a:ext cx="574955" cy="369332"/>
          </a:xfrm>
          <a:prstGeom prst="rect">
            <a:avLst/>
          </a:prstGeom>
          <a:noFill/>
        </p:spPr>
        <p:txBody>
          <a:bodyPr wrap="square" rtlCol="0">
            <a:spAutoFit/>
          </a:bodyPr>
          <a:lstStyle/>
          <a:p>
            <a:r>
              <a:rPr kumimoji="1" lang="en-US" altLang="ja-JP" dirty="0" smtClean="0"/>
              <a:t>14</a:t>
            </a:r>
            <a:endParaRPr kumimoji="1" lang="ja-JP" altLang="en-US" dirty="0"/>
          </a:p>
        </p:txBody>
      </p:sp>
      <p:sp>
        <p:nvSpPr>
          <p:cNvPr id="134" name="テキスト ボックス 133"/>
          <p:cNvSpPr txBox="1"/>
          <p:nvPr/>
        </p:nvSpPr>
        <p:spPr>
          <a:xfrm>
            <a:off x="5795802" y="3262128"/>
            <a:ext cx="1204792"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p:txBody>
      </p:sp>
      <p:sp>
        <p:nvSpPr>
          <p:cNvPr id="135" name="テキスト ボックス 134"/>
          <p:cNvSpPr txBox="1"/>
          <p:nvPr/>
        </p:nvSpPr>
        <p:spPr>
          <a:xfrm>
            <a:off x="5920848" y="3202535"/>
            <a:ext cx="495627" cy="369332"/>
          </a:xfrm>
          <a:prstGeom prst="rect">
            <a:avLst/>
          </a:prstGeom>
          <a:noFill/>
        </p:spPr>
        <p:txBody>
          <a:bodyPr wrap="square" rtlCol="0">
            <a:spAutoFit/>
          </a:bodyPr>
          <a:lstStyle/>
          <a:p>
            <a:r>
              <a:rPr kumimoji="1" lang="en-US" altLang="ja-JP" dirty="0" smtClean="0"/>
              <a:t>30</a:t>
            </a:r>
            <a:endParaRPr kumimoji="1" lang="ja-JP" altLang="en-US" dirty="0"/>
          </a:p>
        </p:txBody>
      </p:sp>
      <p:sp>
        <p:nvSpPr>
          <p:cNvPr id="136" name="テキスト ボックス 135"/>
          <p:cNvSpPr txBox="1"/>
          <p:nvPr/>
        </p:nvSpPr>
        <p:spPr>
          <a:xfrm>
            <a:off x="5462805" y="3258420"/>
            <a:ext cx="819290" cy="297517"/>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140" name="テキスト ボックス 139"/>
          <p:cNvSpPr txBox="1"/>
          <p:nvPr/>
        </p:nvSpPr>
        <p:spPr>
          <a:xfrm>
            <a:off x="3646712" y="2912437"/>
            <a:ext cx="427727" cy="369332"/>
          </a:xfrm>
          <a:prstGeom prst="rect">
            <a:avLst/>
          </a:prstGeom>
          <a:noFill/>
        </p:spPr>
        <p:txBody>
          <a:bodyPr wrap="square" rtlCol="0">
            <a:spAutoFit/>
          </a:bodyPr>
          <a:lstStyle/>
          <a:p>
            <a:r>
              <a:rPr kumimoji="1" lang="en-US" altLang="ja-JP" dirty="0" smtClean="0"/>
              <a:t>A</a:t>
            </a:r>
            <a:r>
              <a:rPr kumimoji="1" lang="ja-JP" altLang="en-US" dirty="0"/>
              <a:t>  </a:t>
            </a:r>
            <a:endParaRPr kumimoji="1" lang="ja-JP" altLang="en-US" dirty="0"/>
          </a:p>
        </p:txBody>
      </p:sp>
      <p:sp>
        <p:nvSpPr>
          <p:cNvPr id="141" name="テキスト ボックス 140"/>
          <p:cNvSpPr txBox="1"/>
          <p:nvPr/>
        </p:nvSpPr>
        <p:spPr>
          <a:xfrm>
            <a:off x="3642679" y="3173347"/>
            <a:ext cx="427727" cy="369332"/>
          </a:xfrm>
          <a:prstGeom prst="rect">
            <a:avLst/>
          </a:prstGeom>
          <a:noFill/>
        </p:spPr>
        <p:txBody>
          <a:bodyPr wrap="square" rtlCol="0">
            <a:spAutoFit/>
          </a:bodyPr>
          <a:lstStyle/>
          <a:p>
            <a:r>
              <a:rPr kumimoji="1" lang="en-US" altLang="ja-JP" dirty="0"/>
              <a:t>B</a:t>
            </a:r>
            <a:r>
              <a:rPr kumimoji="1" lang="ja-JP" altLang="en-US" dirty="0" smtClean="0"/>
              <a:t>  </a:t>
            </a:r>
            <a:endParaRPr kumimoji="1" lang="ja-JP" altLang="en-US" dirty="0"/>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329869"/>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461665"/>
            <a:chOff x="-206197" y="51078"/>
            <a:chExt cx="7565642" cy="461665"/>
          </a:xfrm>
        </p:grpSpPr>
        <p:sp>
          <p:nvSpPr>
            <p:cNvPr id="104" name="テキスト ボックス 103"/>
            <p:cNvSpPr txBox="1"/>
            <p:nvPr/>
          </p:nvSpPr>
          <p:spPr>
            <a:xfrm>
              <a:off x="-206197" y="51078"/>
              <a:ext cx="7565642" cy="461665"/>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0409"/>
              <a:ext cx="4281536" cy="1887696"/>
            </a:xfrm>
            <a:prstGeom prst="rect">
              <a:avLst/>
            </a:prstGeom>
            <a:noFill/>
            <a:ln>
              <a:noFill/>
            </a:ln>
          </p:spPr>
          <p:txBody>
            <a:bodyPr wrap="square" rtlCol="0" anchor="b">
              <a:spAutoFit/>
            </a:bodyPr>
            <a:lstStyle/>
            <a:p>
              <a:pPr lvl="0">
                <a:lnSpc>
                  <a:spcPts val="18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大声なしの場合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4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100" b="1" dirty="0">
                  <a:latin typeface="メイリオ" panose="020B0604030504040204" pitchFamily="50" charset="-128"/>
                  <a:ea typeface="メイリオ" panose="020B0604030504040204" pitchFamily="50" charset="-128"/>
                </a:rPr>
                <a:t>（</a:t>
              </a: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1535" y="3374826"/>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5707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4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3179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39997"/>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982853"/>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11521"/>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4933047" y="506889"/>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5406" y="4384636"/>
            <a:ext cx="4301601" cy="788677"/>
          </a:xfrm>
          <a:prstGeom prst="rect">
            <a:avLst/>
          </a:prstGeom>
          <a:noFill/>
          <a:ln>
            <a:noFill/>
          </a:ln>
        </p:spPr>
        <p:txBody>
          <a:bodyPr wrap="square" rtlCol="0" anchor="b">
            <a:spAutoFit/>
          </a:bodyPr>
          <a:lstStyle/>
          <a:p>
            <a:pPr lvl="0">
              <a:lnSpc>
                <a:spcPts val="1800"/>
              </a:lnSpc>
              <a:defRPr/>
            </a:pP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大声ありの場合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4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3881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4" name="テキスト ボックス 43"/>
          <p:cNvSpPr txBox="1"/>
          <p:nvPr/>
        </p:nvSpPr>
        <p:spPr>
          <a:xfrm>
            <a:off x="1852140" y="3519529"/>
            <a:ext cx="398656" cy="369332"/>
          </a:xfrm>
          <a:prstGeom prst="rect">
            <a:avLst/>
          </a:prstGeom>
          <a:noFill/>
        </p:spPr>
        <p:txBody>
          <a:bodyPr wrap="square" rtlCol="0">
            <a:spAutoFit/>
          </a:bodyPr>
          <a:lstStyle/>
          <a:p>
            <a:r>
              <a:rPr kumimoji="1" lang="ja-JP" altLang="en-US" dirty="0"/>
              <a:t>✔</a:t>
            </a:r>
          </a:p>
        </p:txBody>
      </p:sp>
      <p:sp>
        <p:nvSpPr>
          <p:cNvPr id="45" name="テキスト ボックス 44"/>
          <p:cNvSpPr txBox="1"/>
          <p:nvPr/>
        </p:nvSpPr>
        <p:spPr>
          <a:xfrm>
            <a:off x="1852140" y="5371354"/>
            <a:ext cx="398656" cy="369332"/>
          </a:xfrm>
          <a:prstGeom prst="rect">
            <a:avLst/>
          </a:prstGeom>
          <a:noFill/>
        </p:spPr>
        <p:txBody>
          <a:bodyPr wrap="square" rtlCol="0">
            <a:spAutoFit/>
          </a:bodyPr>
          <a:lstStyle/>
          <a:p>
            <a:r>
              <a:rPr kumimoji="1" lang="ja-JP" altLang="en-US" dirty="0"/>
              <a:t>✔</a:t>
            </a:r>
          </a:p>
        </p:txBody>
      </p:sp>
      <p:sp>
        <p:nvSpPr>
          <p:cNvPr id="46" name="テキスト ボックス 45"/>
          <p:cNvSpPr txBox="1"/>
          <p:nvPr/>
        </p:nvSpPr>
        <p:spPr>
          <a:xfrm>
            <a:off x="1888992" y="6187905"/>
            <a:ext cx="398656" cy="369332"/>
          </a:xfrm>
          <a:prstGeom prst="rect">
            <a:avLst/>
          </a:prstGeom>
          <a:noFill/>
        </p:spPr>
        <p:txBody>
          <a:bodyPr wrap="square" rtlCol="0">
            <a:spAutoFit/>
          </a:bodyPr>
          <a:lstStyle/>
          <a:p>
            <a:r>
              <a:rPr kumimoji="1" lang="ja-JP" altLang="en-US" dirty="0"/>
              <a:t>✔</a:t>
            </a:r>
          </a:p>
        </p:txBody>
      </p:sp>
      <p:sp>
        <p:nvSpPr>
          <p:cNvPr id="49" name="テキスト ボックス 48"/>
          <p:cNvSpPr txBox="1"/>
          <p:nvPr/>
        </p:nvSpPr>
        <p:spPr>
          <a:xfrm>
            <a:off x="1852140" y="7080933"/>
            <a:ext cx="398656" cy="369332"/>
          </a:xfrm>
          <a:prstGeom prst="rect">
            <a:avLst/>
          </a:prstGeom>
          <a:noFill/>
        </p:spPr>
        <p:txBody>
          <a:bodyPr wrap="square" rtlCol="0">
            <a:spAutoFit/>
          </a:bodyPr>
          <a:lstStyle/>
          <a:p>
            <a:r>
              <a:rPr kumimoji="1" lang="ja-JP" altLang="en-US" dirty="0"/>
              <a:t>✔</a:t>
            </a:r>
          </a:p>
        </p:txBody>
      </p:sp>
      <p:sp>
        <p:nvSpPr>
          <p:cNvPr id="50" name="テキスト ボックス 49"/>
          <p:cNvSpPr txBox="1"/>
          <p:nvPr/>
        </p:nvSpPr>
        <p:spPr>
          <a:xfrm flipH="1">
            <a:off x="1846308" y="7974786"/>
            <a:ext cx="397439" cy="369332"/>
          </a:xfrm>
          <a:prstGeom prst="rect">
            <a:avLst/>
          </a:prstGeom>
          <a:noFill/>
        </p:spPr>
        <p:txBody>
          <a:bodyPr wrap="square" rtlCol="0">
            <a:spAutoFit/>
          </a:bodyPr>
          <a:lstStyle/>
          <a:p>
            <a:r>
              <a:rPr kumimoji="1" lang="ja-JP" altLang="en-US" dirty="0"/>
              <a:t>✔</a:t>
            </a:r>
          </a:p>
        </p:txBody>
      </p:sp>
      <p:sp>
        <p:nvSpPr>
          <p:cNvPr id="58" name="テキスト ボックス 57"/>
          <p:cNvSpPr txBox="1"/>
          <p:nvPr/>
        </p:nvSpPr>
        <p:spPr>
          <a:xfrm>
            <a:off x="1843753" y="8482870"/>
            <a:ext cx="398656" cy="369332"/>
          </a:xfrm>
          <a:prstGeom prst="rect">
            <a:avLst/>
          </a:prstGeom>
          <a:noFill/>
        </p:spPr>
        <p:txBody>
          <a:bodyPr wrap="square" rtlCol="0">
            <a:spAutoFit/>
          </a:bodyPr>
          <a:lstStyle/>
          <a:p>
            <a:r>
              <a:rPr kumimoji="1" lang="ja-JP" altLang="en-US" dirty="0"/>
              <a:t>✔</a:t>
            </a:r>
          </a:p>
        </p:txBody>
      </p:sp>
      <p:sp>
        <p:nvSpPr>
          <p:cNvPr id="59" name="テキスト ボックス 58"/>
          <p:cNvSpPr txBox="1"/>
          <p:nvPr/>
        </p:nvSpPr>
        <p:spPr>
          <a:xfrm>
            <a:off x="1867557" y="9062041"/>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323753"/>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78268" y="7329161"/>
            <a:ext cx="6406334" cy="2006595"/>
            <a:chOff x="271410" y="2339406"/>
            <a:chExt cx="640633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71410" y="2339406"/>
              <a:ext cx="1357200"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774935"/>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371190"/>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294752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59218" y="2626122"/>
            <a:ext cx="6425384" cy="2481368"/>
            <a:chOff x="252360" y="2339406"/>
            <a:chExt cx="6425384" cy="2481368"/>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52360" y="2339406"/>
              <a:ext cx="1358338"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27328"/>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301430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30903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3020428"/>
              <a:ext cx="4281536" cy="323165"/>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403594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県の要請に従った飲食・酒類提供の可否判断（提供する場合には飲酒に伴う大声等を防ぐ対策を検討。）</a:t>
              </a:r>
            </a:p>
          </p:txBody>
        </p:sp>
      </p:grpSp>
      <p:grpSp>
        <p:nvGrpSpPr>
          <p:cNvPr id="94" name="グループ化 93"/>
          <p:cNvGrpSpPr/>
          <p:nvPr/>
        </p:nvGrpSpPr>
        <p:grpSpPr>
          <a:xfrm>
            <a:off x="273399" y="5095313"/>
            <a:ext cx="6411203" cy="2220736"/>
            <a:chOff x="290460" y="2284576"/>
            <a:chExt cx="6411203" cy="2220736"/>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57200"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2845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1441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2048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4884602" y="509174"/>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30520"/>
            <a:ext cx="6467366" cy="502702"/>
          </a:xfrm>
          <a:prstGeom prst="rect">
            <a:avLst/>
          </a:prstGeom>
          <a:noFill/>
          <a:ln>
            <a:noFill/>
          </a:ln>
        </p:spPr>
        <p:txBody>
          <a:bodyPr wrap="square" rtlCol="0" anchor="ctr">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200" b="1"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852140" y="2814483"/>
            <a:ext cx="398656" cy="369332"/>
          </a:xfrm>
          <a:prstGeom prst="rect">
            <a:avLst/>
          </a:prstGeom>
          <a:noFill/>
        </p:spPr>
        <p:txBody>
          <a:bodyPr wrap="square" rtlCol="0">
            <a:spAutoFit/>
          </a:bodyPr>
          <a:lstStyle/>
          <a:p>
            <a:r>
              <a:rPr kumimoji="1" lang="ja-JP" altLang="en-US" dirty="0"/>
              <a:t>✔</a:t>
            </a:r>
          </a:p>
        </p:txBody>
      </p:sp>
      <p:sp>
        <p:nvSpPr>
          <p:cNvPr id="47" name="テキスト ボックス 46"/>
          <p:cNvSpPr txBox="1"/>
          <p:nvPr/>
        </p:nvSpPr>
        <p:spPr>
          <a:xfrm>
            <a:off x="1852140" y="3270608"/>
            <a:ext cx="398656" cy="369332"/>
          </a:xfrm>
          <a:prstGeom prst="rect">
            <a:avLst/>
          </a:prstGeom>
          <a:noFill/>
        </p:spPr>
        <p:txBody>
          <a:bodyPr wrap="square" rtlCol="0">
            <a:spAutoFit/>
          </a:bodyPr>
          <a:lstStyle/>
          <a:p>
            <a:r>
              <a:rPr kumimoji="1" lang="ja-JP" altLang="en-US" dirty="0"/>
              <a:t>✔</a:t>
            </a:r>
          </a:p>
        </p:txBody>
      </p:sp>
      <p:sp>
        <p:nvSpPr>
          <p:cNvPr id="48" name="テキスト ボックス 47"/>
          <p:cNvSpPr txBox="1"/>
          <p:nvPr/>
        </p:nvSpPr>
        <p:spPr>
          <a:xfrm>
            <a:off x="1866066" y="3726201"/>
            <a:ext cx="398656" cy="369332"/>
          </a:xfrm>
          <a:prstGeom prst="rect">
            <a:avLst/>
          </a:prstGeom>
          <a:noFill/>
        </p:spPr>
        <p:txBody>
          <a:bodyPr wrap="square" rtlCol="0">
            <a:spAutoFit/>
          </a:bodyPr>
          <a:lstStyle/>
          <a:p>
            <a:r>
              <a:rPr kumimoji="1" lang="ja-JP" altLang="en-US" dirty="0"/>
              <a:t>✔</a:t>
            </a:r>
          </a:p>
        </p:txBody>
      </p:sp>
      <p:sp>
        <p:nvSpPr>
          <p:cNvPr id="51" name="テキスト ボックス 50"/>
          <p:cNvSpPr txBox="1"/>
          <p:nvPr/>
        </p:nvSpPr>
        <p:spPr>
          <a:xfrm>
            <a:off x="1852140" y="4397091"/>
            <a:ext cx="398656" cy="369332"/>
          </a:xfrm>
          <a:prstGeom prst="rect">
            <a:avLst/>
          </a:prstGeom>
          <a:noFill/>
        </p:spPr>
        <p:txBody>
          <a:bodyPr wrap="square" rtlCol="0">
            <a:spAutoFit/>
          </a:bodyPr>
          <a:lstStyle/>
          <a:p>
            <a:r>
              <a:rPr kumimoji="1" lang="ja-JP" altLang="en-US" dirty="0"/>
              <a:t>✔</a:t>
            </a:r>
          </a:p>
        </p:txBody>
      </p:sp>
      <p:sp>
        <p:nvSpPr>
          <p:cNvPr id="52" name="テキスト ボックス 51"/>
          <p:cNvSpPr txBox="1"/>
          <p:nvPr/>
        </p:nvSpPr>
        <p:spPr>
          <a:xfrm>
            <a:off x="1829877" y="5346080"/>
            <a:ext cx="398656" cy="369332"/>
          </a:xfrm>
          <a:prstGeom prst="rect">
            <a:avLst/>
          </a:prstGeom>
          <a:noFill/>
        </p:spPr>
        <p:txBody>
          <a:bodyPr wrap="square" rtlCol="0">
            <a:spAutoFit/>
          </a:bodyPr>
          <a:lstStyle/>
          <a:p>
            <a:r>
              <a:rPr kumimoji="1" lang="ja-JP" altLang="en-US" dirty="0"/>
              <a:t>✔</a:t>
            </a:r>
          </a:p>
        </p:txBody>
      </p:sp>
      <p:sp>
        <p:nvSpPr>
          <p:cNvPr id="53" name="テキスト ボックス 52"/>
          <p:cNvSpPr txBox="1"/>
          <p:nvPr/>
        </p:nvSpPr>
        <p:spPr>
          <a:xfrm>
            <a:off x="1800040" y="5993822"/>
            <a:ext cx="398656" cy="369332"/>
          </a:xfrm>
          <a:prstGeom prst="rect">
            <a:avLst/>
          </a:prstGeom>
          <a:noFill/>
        </p:spPr>
        <p:txBody>
          <a:bodyPr wrap="square" rtlCol="0">
            <a:spAutoFit/>
          </a:bodyPr>
          <a:lstStyle/>
          <a:p>
            <a:r>
              <a:rPr kumimoji="1" lang="ja-JP" altLang="en-US" dirty="0"/>
              <a:t>✔</a:t>
            </a:r>
          </a:p>
        </p:txBody>
      </p:sp>
      <p:sp>
        <p:nvSpPr>
          <p:cNvPr id="54" name="テキスト ボックス 53"/>
          <p:cNvSpPr txBox="1"/>
          <p:nvPr/>
        </p:nvSpPr>
        <p:spPr>
          <a:xfrm>
            <a:off x="1814991" y="6646301"/>
            <a:ext cx="398656" cy="369332"/>
          </a:xfrm>
          <a:prstGeom prst="rect">
            <a:avLst/>
          </a:prstGeom>
          <a:noFill/>
        </p:spPr>
        <p:txBody>
          <a:bodyPr wrap="square" rtlCol="0">
            <a:spAutoFit/>
          </a:bodyPr>
          <a:lstStyle/>
          <a:p>
            <a:r>
              <a:rPr kumimoji="1" lang="ja-JP" altLang="en-US" dirty="0"/>
              <a:t>✔</a:t>
            </a:r>
          </a:p>
        </p:txBody>
      </p:sp>
      <p:sp>
        <p:nvSpPr>
          <p:cNvPr id="55" name="テキスト ボックス 54"/>
          <p:cNvSpPr txBox="1"/>
          <p:nvPr/>
        </p:nvSpPr>
        <p:spPr>
          <a:xfrm>
            <a:off x="1843645" y="7467611"/>
            <a:ext cx="398656" cy="369332"/>
          </a:xfrm>
          <a:prstGeom prst="rect">
            <a:avLst/>
          </a:prstGeom>
          <a:noFill/>
        </p:spPr>
        <p:txBody>
          <a:bodyPr wrap="square" rtlCol="0">
            <a:spAutoFit/>
          </a:bodyPr>
          <a:lstStyle/>
          <a:p>
            <a:r>
              <a:rPr kumimoji="1" lang="ja-JP" altLang="en-US" dirty="0"/>
              <a:t>✔</a:t>
            </a:r>
          </a:p>
        </p:txBody>
      </p:sp>
      <p:sp>
        <p:nvSpPr>
          <p:cNvPr id="56" name="テキスト ボックス 55"/>
          <p:cNvSpPr txBox="1"/>
          <p:nvPr/>
        </p:nvSpPr>
        <p:spPr>
          <a:xfrm>
            <a:off x="1852140" y="8067614"/>
            <a:ext cx="398656" cy="369332"/>
          </a:xfrm>
          <a:prstGeom prst="rect">
            <a:avLst/>
          </a:prstGeom>
          <a:noFill/>
        </p:spPr>
        <p:txBody>
          <a:bodyPr wrap="square" rtlCol="0">
            <a:spAutoFit/>
          </a:bodyPr>
          <a:lstStyle/>
          <a:p>
            <a:r>
              <a:rPr kumimoji="1" lang="ja-JP" altLang="en-US" dirty="0"/>
              <a:t>✔</a:t>
            </a:r>
          </a:p>
        </p:txBody>
      </p:sp>
      <p:sp>
        <p:nvSpPr>
          <p:cNvPr id="57" name="テキスト ボックス 56"/>
          <p:cNvSpPr txBox="1"/>
          <p:nvPr/>
        </p:nvSpPr>
        <p:spPr>
          <a:xfrm>
            <a:off x="1843645" y="8855424"/>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3984</TotalTime>
  <Words>1111</Words>
  <Application>Microsoft Office PowerPoint</Application>
  <PresentationFormat>A4 210 x 297 mm</PresentationFormat>
  <Paragraphs>140</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zzz</cp:lastModifiedBy>
  <cp:revision>589</cp:revision>
  <cp:lastPrinted>2022-03-15T09:51:12Z</cp:lastPrinted>
  <dcterms:created xsi:type="dcterms:W3CDTF">2021-06-21T06:44:25Z</dcterms:created>
  <dcterms:modified xsi:type="dcterms:W3CDTF">2022-09-20T01:30:53Z</dcterms:modified>
</cp:coreProperties>
</file>